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Layouts/slideLayout39.xml" ContentType="application/vnd.openxmlformats-officedocument.presentationml.slideLayout+xml"/>
  <Override PartName="/ppt/theme/theme5.xml" ContentType="application/vnd.openxmlformats-officedocument.theme+xml"/>
  <Override PartName="/ppt/slideLayouts/slideLayout57.xml" ContentType="application/vnd.openxmlformats-officedocument.presentationml.slideLayout+xml"/>
  <Override PartName="/ppt/slides/slide4.xml" ContentType="application/vnd.openxmlformats-officedocument.presentationml.slide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6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Masters/slideMaster6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theme/theme6.xml" ContentType="application/vnd.openxmlformats-officedocument.theme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8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s/slide1.xml" ContentType="application/vnd.openxmlformats-officedocument.presentationml.slide+xml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Default Extension="jpeg" ContentType="image/jpeg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63.xml" ContentType="application/vnd.openxmlformats-officedocument.presentationml.slideLayout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6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Masters/slideMaster5.xml" ContentType="application/vnd.openxmlformats-officedocument.presentationml.slideMaster+xml"/>
  <Override PartName="/ppt/slides/slide8.xml" ContentType="application/vnd.openxmlformats-officedocument.presentationml.slide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docProps/core.xml" ContentType="application/vnd.openxmlformats-package.core-properties+xml"/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4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5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72" r:id="rId3"/>
    <p:sldMasterId id="2147483684" r:id="rId4"/>
    <p:sldMasterId id="2147483696" r:id="rId5"/>
    <p:sldMasterId id="2147483708" r:id="rId6"/>
  </p:sldMasterIdLst>
  <p:notesMasterIdLst>
    <p:notesMasterId r:id="rId19"/>
  </p:notesMasterIdLst>
  <p:sldIdLst>
    <p:sldId id="256" r:id="rId7"/>
    <p:sldId id="257" r:id="rId8"/>
    <p:sldId id="258" r:id="rId9"/>
    <p:sldId id="259" r:id="rId10"/>
    <p:sldId id="260" r:id="rId11"/>
    <p:sldId id="262" r:id="rId12"/>
    <p:sldId id="265" r:id="rId13"/>
    <p:sldId id="263" r:id="rId14"/>
    <p:sldId id="264" r:id="rId15"/>
    <p:sldId id="266" r:id="rId16"/>
    <p:sldId id="267" r:id="rId17"/>
    <p:sldId id="268" r:id="rId1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7" d="100"/>
          <a:sy n="67" d="100"/>
        </p:scale>
        <p:origin x="-816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3" Type="http://schemas.openxmlformats.org/officeDocument/2006/relationships/slideMaster" Target="slideMasters/slideMaster3.xml"/><Relationship Id="rId21" Type="http://schemas.openxmlformats.org/officeDocument/2006/relationships/viewProps" Target="viewProps.xml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0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" Target="slides/slide5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9.xml"/><Relationship Id="rId23" Type="http://schemas.openxmlformats.org/officeDocument/2006/relationships/tableStyles" Target="tableStyles.xml"/><Relationship Id="rId10" Type="http://schemas.openxmlformats.org/officeDocument/2006/relationships/slide" Target="slides/slide4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33246C-44A7-4193-AEFA-02913C42637E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EB714F-92DE-4C19-8FAB-F4D571CF0E1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EEB714F-92DE-4C19-8FAB-F4D571CF0E19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6304"/>
            <a:ext cx="8814816" cy="2505456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Title 7"/>
          <p:cNvSpPr>
            <a:spLocks noGrp="1"/>
          </p:cNvSpPr>
          <p:nvPr>
            <p:ph type="ctrTitle"/>
          </p:nvPr>
        </p:nvSpPr>
        <p:spPr>
          <a:xfrm>
            <a:off x="464234" y="381001"/>
            <a:ext cx="8229600" cy="2209800"/>
          </a:xfrm>
        </p:spPr>
        <p:txBody>
          <a:bodyPr lIns="45720" rIns="228600" anchor="b">
            <a:normAutofit/>
          </a:bodyPr>
          <a:lstStyle>
            <a:lvl1pPr marL="0" algn="r">
              <a:defRPr sz="480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2133600" y="2819400"/>
            <a:ext cx="6560234" cy="1752600"/>
          </a:xfrm>
        </p:spPr>
        <p:txBody>
          <a:bodyPr lIns="45720" rIns="246888"/>
          <a:lstStyle>
            <a:lvl1pPr marL="0" indent="0" algn="r">
              <a:spcBef>
                <a:spcPts val="0"/>
              </a:spcBef>
              <a:buNone/>
              <a:defRPr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0128" y="3267456"/>
            <a:ext cx="74066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76" y="498230"/>
            <a:ext cx="7772400" cy="2731008"/>
          </a:xfrm>
        </p:spPr>
        <p:txBody>
          <a:bodyPr rIns="100584"/>
          <a:lstStyle>
            <a:lvl1pPr algn="r">
              <a:buNone/>
              <a:defRPr sz="4000" b="1" cap="none">
                <a:solidFill>
                  <a:schemeClr val="accent1">
                    <a:tint val="95000"/>
                    <a:satMod val="200000"/>
                  </a:schemeClr>
                </a:solidFill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287713"/>
            <a:ext cx="7772400" cy="1509712"/>
          </a:xfrm>
        </p:spPr>
        <p:txBody>
          <a:bodyPr rIns="128016" anchor="t"/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45920"/>
            <a:ext cx="4038600" cy="452628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6744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Rectangle 10"/>
          <p:cNvSpPr/>
          <p:nvPr/>
        </p:nvSpPr>
        <p:spPr>
          <a:xfrm>
            <a:off x="4800600" y="216521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b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1948"/>
            <a:ext cx="8229600" cy="1143000"/>
          </a:xfrm>
        </p:spPr>
        <p:txBody>
          <a:bodyPr anchor="b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535113"/>
            <a:ext cx="4041775" cy="639762"/>
          </a:xfrm>
        </p:spPr>
        <p:txBody>
          <a:bodyPr anchor="b">
            <a:noAutofit/>
          </a:bodyPr>
          <a:lstStyle>
            <a:lvl1pPr marL="91440" indent="0" algn="l">
              <a:spcBef>
                <a:spcPts val="0"/>
              </a:spcBef>
              <a:buNone/>
              <a:defRPr sz="2200" b="0" cap="all" baseline="0"/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362200"/>
            <a:ext cx="4040188" cy="3941763"/>
          </a:xfrm>
        </p:spPr>
        <p:txBody>
          <a:bodyPr lIns="9144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362200"/>
            <a:ext cx="4041775" cy="3941763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41080" y="6514568"/>
            <a:ext cx="464288" cy="274320"/>
          </a:xfrm>
        </p:spPr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53218"/>
            <a:ext cx="8229600" cy="1143000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588392" y="1424588"/>
            <a:ext cx="800100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5057552" y="1057656"/>
            <a:ext cx="3749040" cy="9144"/>
          </a:xfrm>
          <a:prstGeom prst="rect">
            <a:avLst/>
          </a:prstGeom>
          <a:solidFill>
            <a:schemeClr val="accent1"/>
          </a:solidFill>
          <a:ln w="38100" cap="rnd" cmpd="sng" algn="ctr">
            <a:noFill/>
            <a:prstDash val="solid"/>
          </a:ln>
          <a:effectLst>
            <a:outerShdw blurRad="12700" dist="12900" dir="5400000" algn="tl" rotWithShape="0">
              <a:srgbClr val="000000">
                <a:alpha val="7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963136" y="304800"/>
            <a:ext cx="3931920" cy="762000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963136" y="1107560"/>
            <a:ext cx="3931920" cy="1066800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228600" y="2209800"/>
            <a:ext cx="8666456" cy="3977640"/>
          </a:xfrm>
        </p:spPr>
        <p:txBody>
          <a:bodyPr/>
          <a:lstStyle>
            <a:lvl1pPr marL="292608">
              <a:defRPr sz="3200"/>
            </a:lvl1pPr>
            <a:lvl2pPr marL="594360">
              <a:defRPr sz="2800"/>
            </a:lvl2pPr>
            <a:lvl3pPr marL="822960">
              <a:defRPr sz="2400"/>
            </a:lvl3pPr>
            <a:lvl4pPr marL="1051560">
              <a:defRPr sz="2000"/>
            </a:lvl4pPr>
            <a:lvl5pPr marL="1261872"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9" name="Date Placeholder 8"/>
          <p:cNvSpPr>
            <a:spLocks noGrp="1"/>
          </p:cNvSpPr>
          <p:nvPr>
            <p:ph type="dt" sz="half" idx="10"/>
          </p:nvPr>
        </p:nvSpPr>
        <p:spPr>
          <a:xfrm>
            <a:off x="5562600" y="6513670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>
          <a:xfrm>
            <a:off x="8638952" y="6513670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>
          <a:xfrm>
            <a:off x="1600200" y="6513670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0443" y="4724400"/>
            <a:ext cx="5486400" cy="664536"/>
          </a:xfrm>
        </p:spPr>
        <p:txBody>
          <a:bodyPr anchor="b"/>
          <a:lstStyle>
            <a:lvl1pPr marL="0" algn="r">
              <a:buNone/>
              <a:defRPr sz="20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0443" y="5388936"/>
            <a:ext cx="5486400" cy="912255"/>
          </a:xfrm>
        </p:spPr>
        <p:txBody>
          <a:bodyPr/>
          <a:lstStyle>
            <a:lvl1pPr marL="0" indent="0" algn="r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04800" y="249864"/>
            <a:ext cx="8534400" cy="4343400"/>
          </a:xfrm>
          <a:prstGeom prst="round2DiagRect">
            <a:avLst>
              <a:gd name="adj1" fmla="val 11403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indent="0">
              <a:buNone/>
              <a:defRPr sz="3200"/>
            </a:lvl1pPr>
            <a:extLst/>
          </a:lstStyle>
          <a:p>
            <a:pPr marL="0" algn="l" rtl="0" eaLnBrk="1" latinLnBrk="0" hangingPunct="1"/>
            <a:r>
              <a:rPr kumimoji="0" lang="en-US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Click icon to add picture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62600" y="6509004"/>
            <a:ext cx="3002280" cy="274320"/>
          </a:xfrm>
        </p:spPr>
        <p:txBody>
          <a:bodyPr vert="horz" rtlCol="0"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>
          <a:xfrm>
            <a:off x="8638952" y="6509004"/>
            <a:ext cx="464288" cy="274320"/>
          </a:xfrm>
        </p:spPr>
        <p:txBody>
          <a:bodyPr vert="horz" rtlCol="0"/>
          <a:lstStyle>
            <a:lvl1pPr>
              <a:defRPr>
                <a:solidFill>
                  <a:schemeClr val="tx2">
                    <a:shade val="90000"/>
                  </a:schemeClr>
                </a:solidFill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>
          <a:xfrm>
            <a:off x="1600200" y="6509004"/>
            <a:ext cx="3907464" cy="274320"/>
          </a:xfrm>
        </p:spPr>
        <p:txBody>
          <a:bodyPr vert="horz" rtlCol="0"/>
          <a:lstStyle>
            <a:extLst/>
          </a:lstStyle>
          <a:p>
            <a:endParaRPr lang="en-US"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>
            <a:lvl1pPr algn="l"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28" name="Title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Oval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Content Placeholder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7" name="Straight Connector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1" name="Content Placeholder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2" name="Content Placeholder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4" name="Content Placeholder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cxnSp>
        <p:nvCxnSpPr>
          <p:cNvPr id="10" name="Straight Connector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Content Placeholder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1" name="Title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en-US" smtClean="0"/>
              <a:t>Click icon to add picture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429064" y="3337560"/>
            <a:ext cx="6480048" cy="2301240"/>
          </a:xfrm>
        </p:spPr>
        <p:txBody>
          <a:bodyPr rIns="45720" anchor="t"/>
          <a:lstStyle>
            <a:lvl1pPr algn="r">
              <a:defRPr lang="en-US" b="1" cap="all" baseline="0" dirty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433050" y="1544812"/>
            <a:ext cx="6480048" cy="1752600"/>
          </a:xfrm>
        </p:spPr>
        <p:txBody>
          <a:bodyPr tIns="0" rIns="45720" bIns="0" anchor="b">
            <a:normAutofit/>
          </a:bodyPr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105525" y="0"/>
            <a:ext cx="3038475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1608" y="1590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583837"/>
            <a:ext cx="6629400" cy="1826363"/>
          </a:xfrm>
        </p:spPr>
        <p:txBody>
          <a:bodyPr tIns="0" bIns="0" anchor="t"/>
          <a:lstStyle>
            <a:lvl1pPr algn="l">
              <a:buNone/>
              <a:defRPr sz="4200" b="1" cap="none" baseline="0">
                <a:ln w="5000" cmpd="sng">
                  <a:solidFill>
                    <a:schemeClr val="accent1">
                      <a:tint val="80000"/>
                      <a:shade val="99000"/>
                      <a:satMod val="50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63000"/>
                        <a:satMod val="255000"/>
                      </a:schemeClr>
                    </a:gs>
                    <a:gs pos="9000">
                      <a:schemeClr val="accent1">
                        <a:tint val="63000"/>
                        <a:satMod val="255000"/>
                      </a:schemeClr>
                    </a:gs>
                    <a:gs pos="53000">
                      <a:schemeClr val="accent1">
                        <a:shade val="60000"/>
                        <a:satMod val="100000"/>
                      </a:schemeClr>
                    </a:gs>
                    <a:gs pos="90000">
                      <a:schemeClr val="accent1">
                        <a:tint val="63000"/>
                        <a:satMod val="255000"/>
                      </a:schemeClr>
                    </a:gs>
                    <a:gs pos="100000">
                      <a:schemeClr val="accent1">
                        <a:tint val="63000"/>
                        <a:satMod val="255000"/>
                      </a:schemeClr>
                    </a:gs>
                  </a:gsLst>
                  <a:lin ang="5400000"/>
                </a:gradFill>
                <a:effectLst>
                  <a:outerShdw blurRad="50800" dist="38100" dir="5400000" algn="t" rotWithShape="0">
                    <a:prstClr val="black">
                      <a:alpha val="50000"/>
                    </a:prstClr>
                  </a:outerShdw>
                </a:effectLst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2485800"/>
            <a:ext cx="6629400" cy="1066688"/>
          </a:xfrm>
        </p:spPr>
        <p:txBody>
          <a:bodyPr lIns="45720" tIns="0" rIns="45720" bIns="0" anchor="b"/>
          <a:lstStyle>
            <a:lvl1pPr marL="0" indent="0" algn="l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7200" y="1600200"/>
            <a:ext cx="3657600" cy="4525963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5486400"/>
            <a:ext cx="4040188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5486400"/>
            <a:ext cx="4041775" cy="838200"/>
          </a:xfrm>
        </p:spPr>
        <p:txBody>
          <a:bodyPr anchor="t"/>
          <a:lstStyle>
            <a:lvl1pPr marL="0" indent="0">
              <a:buNone/>
              <a:defRPr sz="2400" b="1">
                <a:solidFill>
                  <a:schemeClr val="accent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1516912"/>
            <a:ext cx="4040188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1516912"/>
            <a:ext cx="4041775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320"/>
            <a:ext cx="7470648" cy="1143000"/>
          </a:xfrm>
        </p:spPr>
        <p:txBody>
          <a:bodyPr anchor="ctr"/>
          <a:lstStyle>
            <a:lvl1pPr algn="l">
              <a:defRPr sz="4600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185528"/>
            <a:ext cx="3200400" cy="730250"/>
          </a:xfrm>
        </p:spPr>
        <p:txBody>
          <a:bodyPr tIns="0" bIns="0" anchor="t"/>
          <a:lstStyle>
            <a:lvl1pPr algn="l">
              <a:buNone/>
              <a:defRPr sz="18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457200" y="214424"/>
            <a:ext cx="2743200" cy="914400"/>
          </a:xfrm>
        </p:spPr>
        <p:txBody>
          <a:bodyPr lIns="45720" tIns="0" rIns="45720" bIns="0" anchor="b"/>
          <a:lstStyle>
            <a:lvl1pPr marL="0" indent="0" algn="l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981200"/>
            <a:ext cx="7086600" cy="3810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156448" y="6422064"/>
            <a:ext cx="7620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6732" y="1705709"/>
            <a:ext cx="3053868" cy="1253808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65628" y="1019907"/>
            <a:ext cx="4114800" cy="4114800"/>
          </a:xfrm>
          <a:prstGeom prst="ellipse">
            <a:avLst/>
          </a:prstGeom>
          <a:solidFill>
            <a:schemeClr val="bg2">
              <a:shade val="50000"/>
            </a:schemeClr>
          </a:solidFill>
          <a:ln w="50800" cap="flat">
            <a:solidFill>
              <a:schemeClr val="bg2"/>
            </a:solidFill>
            <a:miter lim="800000"/>
          </a:ln>
          <a:effectLst>
            <a:outerShdw blurRad="152000" dist="345000" dir="5400000" sx="-80000" sy="-18000" rotWithShape="0">
              <a:srgbClr val="000000">
                <a:alpha val="25000"/>
              </a:srgbClr>
            </a:outerShdw>
          </a:effectLst>
          <a:scene3d>
            <a:camera prst="orthographicFront"/>
            <a:lightRig rig="contrasting" dir="t">
              <a:rot lat="0" lon="0" rev="2400000"/>
            </a:lightRig>
          </a:scene3d>
          <a:sp3d contourW="7620">
            <a:bevelT w="63500" h="63500"/>
            <a:contourClr>
              <a:schemeClr val="bg2">
                <a:shade val="50000"/>
              </a:schemeClr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556734" y="2998765"/>
            <a:ext cx="3053866" cy="2663482"/>
          </a:xfrm>
        </p:spPr>
        <p:txBody>
          <a:bodyPr lIns="45720" rIns="45720"/>
          <a:lstStyle>
            <a:lvl1pPr marL="0" indent="0">
              <a:buFontTx/>
              <a:buNone/>
              <a:defRPr sz="12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422064"/>
            <a:ext cx="2133600" cy="365125"/>
          </a:xfrm>
        </p:spPr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5349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29" name="Title 28"/>
          <p:cNvSpPr>
            <a:spLocks noGrp="1"/>
          </p:cNvSpPr>
          <p:nvPr>
            <p:ph type="ctrTitle"/>
          </p:nvPr>
        </p:nvSpPr>
        <p:spPr>
          <a:xfrm>
            <a:off x="381000" y="4853411"/>
            <a:ext cx="8458200" cy="1222375"/>
          </a:xfrm>
        </p:spPr>
        <p:txBody>
          <a:bodyPr anchor="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ubtitle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16" name="Date Placeholder 1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2" name="Footer Placeholder 1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Title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7" name="Content Placeholder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>
          <a:xfrm>
            <a:off x="3581400" y="76200"/>
            <a:ext cx="2895600" cy="288925"/>
          </a:xfrm>
        </p:spPr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>
          <a:xfrm>
            <a:off x="8229600" y="6473952"/>
            <a:ext cx="758952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34449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6" name="Text Placeholder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9" name="Date Placeholder 1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80475" y="2947085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itle 1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1910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3" name="Content Placeholder 12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343400" cy="47244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1" name="Date Placeholder 20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Title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281444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25" name="Text Placeholder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281444" y="1316037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8" name="Content Placeholder 27"/>
          <p:cNvSpPr>
            <a:spLocks noGrp="1"/>
          </p:cNvSpPr>
          <p:nvPr>
            <p:ph sz="quarter" idx="4"/>
          </p:nvPr>
        </p:nvSpPr>
        <p:spPr>
          <a:xfrm>
            <a:off x="4648730" y="1316037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29600" y="6477000"/>
            <a:ext cx="762000" cy="246888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1" name="Straight Connector 10"/>
          <p:cNvSpPr>
            <a:spLocks noChangeShapeType="1"/>
          </p:cNvSpPr>
          <p:nvPr/>
        </p:nvSpPr>
        <p:spPr bwMode="auto">
          <a:xfrm>
            <a:off x="514350" y="60198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29"/>
          <p:cNvSpPr>
            <a:spLocks noGrp="1"/>
          </p:cNvSpPr>
          <p:nvPr>
            <p:ph type="title"/>
          </p:nvPr>
        </p:nvSpPr>
        <p:spPr>
          <a:xfrm>
            <a:off x="301752" y="457200"/>
            <a:ext cx="8686800" cy="841248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24" name="Footer Placeholder 2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traight Connector 7"/>
          <p:cNvSpPr>
            <a:spLocks noChangeShapeType="1"/>
          </p:cNvSpPr>
          <p:nvPr/>
        </p:nvSpPr>
        <p:spPr bwMode="auto">
          <a:xfrm>
            <a:off x="514350" y="5849117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idx="2"/>
          </p:nvPr>
        </p:nvSpPr>
        <p:spPr>
          <a:xfrm>
            <a:off x="457200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14" name="Content Placeholder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29" name="Footer Placeholder 2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Picture Placeholder 12"/>
          <p:cNvSpPr>
            <a:spLocks noGrp="1"/>
          </p:cNvSpPr>
          <p:nvPr>
            <p:ph type="pic" idx="1"/>
          </p:nvPr>
        </p:nvSpPr>
        <p:spPr>
          <a:xfrm>
            <a:off x="3505200" y="616634"/>
            <a:ext cx="5029200" cy="3657600"/>
          </a:xfrm>
          <a:solidFill>
            <a:schemeClr val="bg1"/>
          </a:solidFill>
          <a:ln w="6350">
            <a:solidFill>
              <a:schemeClr val="accent1"/>
            </a:solidFill>
          </a:ln>
          <a:effectLst>
            <a:reflection blurRad="1000" stA="49000" endA="500" endPos="10000" dist="900" dir="5400000" sy="-90000" algn="bl" rotWithShape="0"/>
          </a:effectLst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1" name="Slide Number Placeholder 3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7" name="Title 16"/>
          <p:cNvSpPr>
            <a:spLocks noGrp="1"/>
          </p:cNvSpPr>
          <p:nvPr>
            <p:ph type="title"/>
          </p:nvPr>
        </p:nvSpPr>
        <p:spPr>
          <a:xfrm>
            <a:off x="381000" y="4993760"/>
            <a:ext cx="5867400" cy="522288"/>
          </a:xfrm>
        </p:spPr>
        <p:txBody>
          <a:bodyPr anchor="ctr"/>
          <a:lstStyle>
            <a:lvl1pPr algn="l">
              <a:buNone/>
              <a:defRPr sz="2000" b="1"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26" name="Text Placeholder 25"/>
          <p:cNvSpPr>
            <a:spLocks noGrp="1"/>
          </p:cNvSpPr>
          <p:nvPr>
            <p:ph type="body" sz="half" idx="2"/>
          </p:nvPr>
        </p:nvSpPr>
        <p:spPr>
          <a:xfrm>
            <a:off x="381000" y="5533218"/>
            <a:ext cx="5867400" cy="768350"/>
          </a:xfrm>
        </p:spPr>
        <p:txBody>
          <a:bodyPr lIns="109728" tIns="0"/>
          <a:lstStyle>
            <a:lvl1pPr marL="0" indent="0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549276"/>
            <a:ext cx="1828800" cy="5851525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549276"/>
            <a:ext cx="6248400" cy="5851525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3.xml"/><Relationship Id="rId3" Type="http://schemas.openxmlformats.org/officeDocument/2006/relationships/slideLayout" Target="../slideLayouts/slideLayout58.xml"/><Relationship Id="rId7" Type="http://schemas.openxmlformats.org/officeDocument/2006/relationships/slideLayout" Target="../slideLayouts/slideLayout62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6" Type="http://schemas.openxmlformats.org/officeDocument/2006/relationships/slideLayout" Target="../slideLayouts/slideLayout61.xml"/><Relationship Id="rId11" Type="http://schemas.openxmlformats.org/officeDocument/2006/relationships/slideLayout" Target="../slideLayouts/slideLayout66.xml"/><Relationship Id="rId5" Type="http://schemas.openxmlformats.org/officeDocument/2006/relationships/slideLayout" Target="../slideLayouts/slideLayout60.xml"/><Relationship Id="rId10" Type="http://schemas.openxmlformats.org/officeDocument/2006/relationships/slideLayout" Target="../slideLayouts/slideLayout65.xml"/><Relationship Id="rId4" Type="http://schemas.openxmlformats.org/officeDocument/2006/relationships/slideLayout" Target="../slideLayouts/slideLayout59.xml"/><Relationship Id="rId9" Type="http://schemas.openxmlformats.org/officeDocument/2006/relationships/slideLayout" Target="../slideLayouts/slideLayout6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 Diagonal Corner Rectangle 6"/>
          <p:cNvSpPr/>
          <p:nvPr/>
        </p:nvSpPr>
        <p:spPr>
          <a:xfrm>
            <a:off x="164592" y="147085"/>
            <a:ext cx="8810846" cy="6565392"/>
          </a:xfrm>
          <a:prstGeom prst="round2DiagRect">
            <a:avLst>
              <a:gd name="adj1" fmla="val 11807"/>
              <a:gd name="adj2" fmla="val 0"/>
            </a:avLst>
          </a:prstGeom>
          <a:solidFill>
            <a:schemeClr val="bg2">
              <a:tint val="85000"/>
              <a:shade val="90000"/>
              <a:satMod val="150000"/>
              <a:alpha val="65000"/>
            </a:schemeClr>
          </a:solidFill>
          <a:ln w="11000" cap="rnd" cmpd="sng" algn="ctr">
            <a:solidFill>
              <a:schemeClr val="bg2">
                <a:tint val="78000"/>
                <a:satMod val="180000"/>
                <a:alpha val="88000"/>
              </a:schemeClr>
            </a:solidFill>
            <a:prstDash val="solid"/>
          </a:ln>
          <a:effectLst>
            <a:innerShdw blurRad="114300">
              <a:srgbClr val="000000">
                <a:alpha val="10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3"/>
          </p:nvPr>
        </p:nvSpPr>
        <p:spPr>
          <a:xfrm>
            <a:off x="1295400" y="6400800"/>
            <a:ext cx="4212264" cy="274320"/>
          </a:xfrm>
          <a:prstGeom prst="rect">
            <a:avLst/>
          </a:prstGeom>
        </p:spPr>
        <p:txBody>
          <a:bodyPr/>
          <a:lstStyle>
            <a:lvl1pPr algn="r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2"/>
          </p:nvPr>
        </p:nvSpPr>
        <p:spPr>
          <a:xfrm>
            <a:off x="5562600" y="6400800"/>
            <a:ext cx="3002280" cy="274320"/>
          </a:xfrm>
          <a:prstGeom prst="rect">
            <a:avLst/>
          </a:prstGeom>
        </p:spPr>
        <p:txBody>
          <a:bodyPr/>
          <a:lstStyle>
            <a:lvl1pPr algn="l" eaLnBrk="1" latinLnBrk="0" hangingPunct="1">
              <a:defRPr kumimoji="0" sz="1300">
                <a:solidFill>
                  <a:schemeClr val="bg2">
                    <a:tint val="60000"/>
                    <a:satMod val="155000"/>
                  </a:schemeClr>
                </a:solidFill>
              </a:defRPr>
            </a:lvl1pPr>
            <a:extLst/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23" name="Slide Number Placeholder 22"/>
          <p:cNvSpPr>
            <a:spLocks noGrp="1"/>
          </p:cNvSpPr>
          <p:nvPr>
            <p:ph type="sldNum" sz="quarter" idx="4"/>
          </p:nvPr>
        </p:nvSpPr>
        <p:spPr>
          <a:xfrm>
            <a:off x="8638952" y="6514568"/>
            <a:ext cx="464288" cy="274320"/>
          </a:xfrm>
          <a:prstGeom prst="rect">
            <a:avLst/>
          </a:prstGeom>
        </p:spPr>
        <p:txBody>
          <a:bodyPr anchor="ctr"/>
          <a:lstStyle>
            <a:lvl1pPr algn="r" eaLnBrk="1" latinLnBrk="0" hangingPunct="1">
              <a:defRPr kumimoji="0" sz="1600">
                <a:solidFill>
                  <a:schemeClr val="tx2">
                    <a:shade val="90000"/>
                  </a:schemeClr>
                </a:solidFill>
                <a:effectLst/>
              </a:defRPr>
            </a:lvl1pPr>
            <a:extLst/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22" name="Title Placeholder 21"/>
          <p:cNvSpPr>
            <a:spLocks noGrp="1"/>
          </p:cNvSpPr>
          <p:nvPr>
            <p:ph type="title"/>
          </p:nvPr>
        </p:nvSpPr>
        <p:spPr>
          <a:xfrm>
            <a:off x="457200" y="253536"/>
            <a:ext cx="8229600" cy="1143000"/>
          </a:xfrm>
          <a:prstGeom prst="rect">
            <a:avLst/>
          </a:prstGeom>
        </p:spPr>
        <p:txBody>
          <a:bodyPr rIns="91440" anchor="b">
            <a:normAutofit/>
            <a:scene3d>
              <a:camera prst="orthographicFront"/>
              <a:lightRig rig="soft" dir="t">
                <a:rot lat="0" lon="0" rev="2400000"/>
              </a:lightRig>
            </a:scene3d>
            <a:sp3d>
              <a:bevelT w="19050" h="127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"/>
          </p:nvPr>
        </p:nvSpPr>
        <p:spPr>
          <a:xfrm>
            <a:off x="457200" y="1646237"/>
            <a:ext cx="8229600" cy="4526280"/>
          </a:xfrm>
          <a:prstGeom prst="rect">
            <a:avLst/>
          </a:prstGeom>
        </p:spPr>
        <p:txBody>
          <a:bodyPr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marL="54864" algn="r" rtl="0" eaLnBrk="1" latinLnBrk="0" hangingPunct="1">
        <a:spcBef>
          <a:spcPct val="0"/>
        </a:spcBef>
        <a:buNone/>
        <a:defRPr kumimoji="0" sz="4600" kern="1200">
          <a:solidFill>
            <a:schemeClr val="tx2">
              <a:tint val="100000"/>
              <a:shade val="90000"/>
              <a:satMod val="250000"/>
              <a:alpha val="100000"/>
            </a:schemeClr>
          </a:solidFill>
          <a:effectLst>
            <a:outerShdw blurRad="38100" dist="25500" dir="5400000" algn="tl" rotWithShape="0">
              <a:srgbClr val="000000">
                <a:satMod val="180000"/>
                <a:alpha val="7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92100" indent="-292100" algn="l" rtl="0" eaLnBrk="1" latinLnBrk="0" hangingPunct="1">
        <a:spcBef>
          <a:spcPts val="0"/>
        </a:spcBef>
        <a:buClr>
          <a:schemeClr val="accent1"/>
        </a:buClr>
        <a:buSzPct val="70000"/>
        <a:buFont typeface="Wingdings 2"/>
        <a:buChar char="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rtl="0" eaLnBrk="1" latinLnBrk="0" hangingPunct="1">
        <a:spcBef>
          <a:spcPts val="400"/>
        </a:spcBef>
        <a:buClr>
          <a:schemeClr val="accent2"/>
        </a:buClr>
        <a:buSzPct val="90000"/>
        <a:buFontTx/>
        <a:buChar char="•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192024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82880" algn="l" rtl="0" eaLnBrk="1" latinLnBrk="0" hangingPunct="1">
        <a:spcBef>
          <a:spcPts val="400"/>
        </a:spcBef>
        <a:buClr>
          <a:schemeClr val="accent3"/>
        </a:buClr>
        <a:buSzPct val="100000"/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73736" algn="l" rtl="0" eaLnBrk="1" latinLnBrk="0" hangingPunct="1">
        <a:spcBef>
          <a:spcPts val="400"/>
        </a:spcBef>
        <a:buClr>
          <a:schemeClr val="accent4"/>
        </a:buClr>
        <a:buFont typeface="Wingdings 2"/>
        <a:buChar char="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24" name="Date Placeholder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Title Placeholder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Freeform 11"/>
          <p:cNvSpPr>
            <a:spLocks/>
          </p:cNvSpPr>
          <p:nvPr/>
        </p:nvSpPr>
        <p:spPr bwMode="auto">
          <a:xfrm>
            <a:off x="0" y="4752126"/>
            <a:ext cx="9144000" cy="2112962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1066"/>
              </a:cxn>
              <a:cxn ang="0">
                <a:pos x="0" y="1331"/>
              </a:cxn>
              <a:cxn ang="0">
                <a:pos x="5760" y="1331"/>
              </a:cxn>
              <a:cxn ang="0">
                <a:pos x="5760" y="0"/>
              </a:cxn>
              <a:cxn ang="0">
                <a:pos x="0" y="1066"/>
              </a:cxn>
            </a:cxnLst>
            <a:rect l="0" t="0" r="0" b="0"/>
            <a:pathLst>
              <a:path w="5760" h="1331">
                <a:moveTo>
                  <a:pt x="0" y="1066"/>
                </a:moveTo>
                <a:lnTo>
                  <a:pt x="0" y="1331"/>
                </a:lnTo>
                <a:lnTo>
                  <a:pt x="5760" y="1331"/>
                </a:lnTo>
                <a:lnTo>
                  <a:pt x="5760" y="0"/>
                </a:lnTo>
                <a:cubicBezTo>
                  <a:pt x="3220" y="1206"/>
                  <a:pt x="2250" y="1146"/>
                  <a:pt x="0" y="1066"/>
                </a:cubicBezTo>
                <a:close/>
              </a:path>
            </a:pathLst>
          </a:custGeom>
          <a:solidFill>
            <a:schemeClr val="bg1">
              <a:tint val="80000"/>
              <a:satMod val="200000"/>
              <a:alpha val="45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44450" dir="16200000" algn="ctr" rotWithShape="0">
              <a:prstClr val="black">
                <a:alpha val="3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6" name="Freeform 15"/>
          <p:cNvSpPr>
            <a:spLocks/>
          </p:cNvSpPr>
          <p:nvPr/>
        </p:nvSpPr>
        <p:spPr bwMode="auto">
          <a:xfrm>
            <a:off x="7315200" y="0"/>
            <a:ext cx="1828800" cy="6858000"/>
          </a:xfrm>
          <a:custGeom>
            <a:avLst/>
            <a:gdLst>
              <a:gd name="connsiteX0" fmla="*/ 1914 w 1914"/>
              <a:gd name="connsiteY0" fmla="*/ 9 h 4329"/>
              <a:gd name="connsiteX1" fmla="*/ 1914 w 1914"/>
              <a:gd name="connsiteY1" fmla="*/ 4329 h 4329"/>
              <a:gd name="connsiteX2" fmla="*/ 204 w 1914"/>
              <a:gd name="connsiteY2" fmla="*/ 4327 h 4329"/>
              <a:gd name="connsiteX3" fmla="*/ 0 w 1914"/>
              <a:gd name="connsiteY3" fmla="*/ 0 h 4329"/>
              <a:gd name="connsiteX4" fmla="*/ 1914 w 1914"/>
              <a:gd name="connsiteY4" fmla="*/ 9 h 43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4" h="4329">
                <a:moveTo>
                  <a:pt x="1914" y="9"/>
                </a:moveTo>
                <a:lnTo>
                  <a:pt x="1914" y="4329"/>
                </a:lnTo>
                <a:lnTo>
                  <a:pt x="204" y="4327"/>
                </a:lnTo>
                <a:cubicBezTo>
                  <a:pt x="1288" y="3574"/>
                  <a:pt x="2082" y="1734"/>
                  <a:pt x="0" y="0"/>
                </a:cubicBezTo>
                <a:lnTo>
                  <a:pt x="1914" y="9"/>
                </a:lnTo>
                <a:close/>
              </a:path>
            </a:pathLst>
          </a:custGeom>
          <a:solidFill>
            <a:schemeClr val="bg1">
              <a:tint val="90000"/>
              <a:satMod val="350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outerShdw blurRad="50800" dist="50800" dir="10800000" algn="ctr" rotWithShape="0">
              <a:prstClr val="black">
                <a:alpha val="45000"/>
              </a:prstClr>
            </a:outerShdw>
          </a:effectLst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7467600" cy="1143000"/>
          </a:xfrm>
          <a:prstGeom prst="rect">
            <a:avLst/>
          </a:prstGeom>
        </p:spPr>
        <p:txBody>
          <a:bodyPr vert="horz" lIns="45720" rIns="45720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4676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422064"/>
            <a:ext cx="2133600" cy="365125"/>
          </a:xfrm>
          <a:prstGeom prst="rect">
            <a:avLst/>
          </a:prstGeom>
        </p:spPr>
        <p:txBody>
          <a:bodyPr vert="horz" bIns="0" anchor="b"/>
          <a:lstStyle>
            <a:lvl1pPr algn="l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3124200" y="6422064"/>
            <a:ext cx="2895600" cy="365125"/>
          </a:xfrm>
          <a:prstGeom prst="rect">
            <a:avLst/>
          </a:prstGeom>
        </p:spPr>
        <p:txBody>
          <a:bodyPr vert="horz" lIns="0" rIns="0" bIns="0" anchor="b"/>
          <a:lstStyle>
            <a:lvl1pPr algn="ct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8153400" y="6422064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000">
                <a:solidFill>
                  <a:schemeClr val="tx2">
                    <a:shade val="5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sz="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20624" indent="-384048" algn="l" rtl="0" eaLnBrk="1" latinLnBrk="0" hangingPunct="1">
        <a:spcBef>
          <a:spcPct val="20000"/>
        </a:spcBef>
        <a:buClr>
          <a:schemeClr val="accent1"/>
        </a:buClr>
        <a:buSzPct val="80000"/>
        <a:buFont typeface="Wingdings 2"/>
        <a:buChar char=""/>
        <a:defRPr kumimoji="0"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722376" indent="-274320" algn="l" rtl="0" eaLnBrk="1" latinLnBrk="0" hangingPunct="1">
        <a:spcBef>
          <a:spcPct val="20000"/>
        </a:spcBef>
        <a:buClr>
          <a:schemeClr val="accent1"/>
        </a:buClr>
        <a:buSzPct val="90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56032" algn="l" rtl="0" eaLnBrk="1" latinLnBrk="0" hangingPunct="1">
        <a:spcBef>
          <a:spcPct val="20000"/>
        </a:spcBef>
        <a:buClr>
          <a:schemeClr val="accent2"/>
        </a:buClr>
        <a:buSzPct val="85000"/>
        <a:buFont typeface="Arial"/>
        <a:buChar char="○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37744" algn="l" rtl="0" eaLnBrk="1" latinLnBrk="0" hangingPunct="1">
        <a:spcBef>
          <a:spcPct val="20000"/>
        </a:spcBef>
        <a:buClr>
          <a:schemeClr val="accent3"/>
        </a:buClr>
        <a:buSzPct val="90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90472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Arial"/>
        <a:buChar char="-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00784" indent="-182880" algn="l" rtl="0" eaLnBrk="1" latinLnBrk="0" hangingPunct="1">
        <a:spcBef>
          <a:spcPct val="20000"/>
        </a:spcBef>
        <a:buClr>
          <a:schemeClr val="accent5"/>
        </a:buClr>
        <a:buFont typeface="Arial"/>
        <a:buChar char="-"/>
        <a:defRPr kumimoji="0" sz="20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Arial"/>
        <a:buChar char="•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39696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▪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331720" indent="-182880" algn="l" rtl="0" eaLnBrk="1" latinLnBrk="0" hangingPunct="1">
        <a:spcBef>
          <a:spcPct val="20000"/>
        </a:spcBef>
        <a:buClr>
          <a:schemeClr val="accent6"/>
        </a:buClr>
        <a:buFont typeface="Arial"/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traight Connector 6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8" name="Text Placeholder 7"/>
          <p:cNvSpPr>
            <a:spLocks noGrp="1"/>
          </p:cNvSpPr>
          <p:nvPr>
            <p:ph type="body" idx="1"/>
          </p:nvPr>
        </p:nvSpPr>
        <p:spPr>
          <a:xfrm>
            <a:off x="304800" y="1554162"/>
            <a:ext cx="8686800" cy="45259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1" name="Date Placeholder 10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28" name="Footer Placeholder 27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1200">
                <a:solidFill>
                  <a:schemeClr val="accent1">
                    <a:shade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Title Placeholder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9" name="Straight Connector 8"/>
          <p:cNvSpPr>
            <a:spLocks noChangeShapeType="1"/>
          </p:cNvSpPr>
          <p:nvPr/>
        </p:nvSpPr>
        <p:spPr bwMode="auto">
          <a:xfrm>
            <a:off x="514350" y="105089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  <p:sp>
        <p:nvSpPr>
          <p:cNvPr id="12" name="Straight Connector 11"/>
          <p:cNvSpPr>
            <a:spLocks noChangeShapeType="1"/>
          </p:cNvSpPr>
          <p:nvPr/>
        </p:nvSpPr>
        <p:spPr bwMode="auto">
          <a:xfrm>
            <a:off x="514350" y="1057986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endParaRPr kumimoji="0"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kern="1200" cap="all" baseline="0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</p:titleStyle>
    <p:bodyStyle>
      <a:lvl1pPr marL="342900" indent="-3429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"/>
        <a:defRPr kumimoji="0"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"/>
        <a:defRPr kumimoji="0"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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1" latinLnBrk="0" hangingPunct="1">
        <a:spcBef>
          <a:spcPct val="20000"/>
        </a:spcBef>
        <a:buClr>
          <a:schemeClr val="accent1"/>
        </a:buClr>
        <a:buSzPct val="70000"/>
        <a:buFont typeface="Wingdings 2"/>
        <a:buChar char=""/>
        <a:defRPr kumimoji="0"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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3/10/2013</a:t>
            </a:fld>
            <a:endParaRPr lang="en-US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5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0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gif"/><Relationship Id="rId2" Type="http://schemas.openxmlformats.org/officeDocument/2006/relationships/image" Target="../media/image9.gif"/><Relationship Id="rId1" Type="http://schemas.openxmlformats.org/officeDocument/2006/relationships/slideLayout" Target="../slideLayouts/slideLayout4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2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3419" y="457200"/>
            <a:ext cx="8400467" cy="5715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362200" y="2667000"/>
            <a:ext cx="426720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স্বাগতম</a:t>
            </a:r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381000" y="1447800"/>
            <a:ext cx="8458200" cy="4401205"/>
          </a:xfrm>
          <a:prstGeom prst="rect">
            <a:avLst/>
          </a:prstGeom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r>
              <a:rPr lang="en-US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পরিচিতিঃ</a:t>
            </a:r>
          </a:p>
          <a:p>
            <a:r>
              <a:rPr lang="en-US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66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বীথিকা চাটার্জ্জী</a:t>
            </a:r>
            <a:endParaRPr lang="en-US" sz="44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সিনিয়র শিক্ষক(বিজ্ঞান)</a:t>
            </a:r>
          </a:p>
          <a:p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দূর্গাপুর উচ্চ বিদ্যালয়।</a:t>
            </a:r>
          </a:p>
          <a:p>
            <a:r>
              <a:rPr lang="en-US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</a:t>
            </a:r>
            <a:r>
              <a:rPr lang="bn-BD" sz="4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      বরিশাল সদর,বরিশাল। </a:t>
            </a:r>
            <a:endParaRPr lang="bn-BD" sz="4000" dirty="0" smtClean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  <a:p>
            <a:endParaRPr lang="bn-BD" sz="1100" dirty="0" smtClean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  <a:p>
            <a:endParaRPr lang="en-US" sz="1100" dirty="0">
              <a:solidFill>
                <a:srgbClr val="FFFF0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loud 1"/>
          <p:cNvSpPr/>
          <p:nvPr/>
        </p:nvSpPr>
        <p:spPr>
          <a:xfrm>
            <a:off x="762000" y="228600"/>
            <a:ext cx="7467600" cy="6400800"/>
          </a:xfrm>
          <a:prstGeom prst="cloud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1905000" y="1676400"/>
            <a:ext cx="5334000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শ্রেণিঃদশম</a:t>
            </a:r>
          </a:p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বিষয়ঃজীববিজ্ঞান </a:t>
            </a:r>
          </a:p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অধ্যায়ঃপঞ্চম</a:t>
            </a:r>
          </a:p>
          <a:p>
            <a:r>
              <a:rPr lang="bn-BD" sz="6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তারিখঃ০৮/০৩/১৩</a:t>
            </a:r>
            <a:endParaRPr lang="en-US" sz="6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2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81000" y="533400"/>
            <a:ext cx="8458200" cy="5940088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bn-BD" sz="72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শিখন ফলঃ</a:t>
            </a: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১। 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রক্তে কী তা বলতে 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পারবে ।</a:t>
            </a: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২। রক্তের বিভিন্ন কণিকাগুলোর বৈশিষ্ট্য লিখতে পারবে।</a:t>
            </a: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৩। রক্তের কণিকাগুলোর মধ্যে পার্থক্য করতে পারবে।</a:t>
            </a:r>
          </a:p>
          <a:p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৪। বিভিন্ন কণিকাগুলোর কাজ 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বিশ্লেষণ </a:t>
            </a:r>
            <a:r>
              <a:rPr lang="bn-BD" sz="44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করতে পারবে। </a:t>
            </a:r>
            <a:r>
              <a:rPr lang="bn-BD" sz="40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BIGcirculationanimation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3400" y="533399"/>
            <a:ext cx="8153399" cy="571500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057400" y="3429001"/>
            <a:ext cx="5029200" cy="450892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700" dirty="0" smtClean="0">
                <a:latin typeface="NikoshBAN" pitchFamily="2" charset="0"/>
                <a:cs typeface="NikoshBAN" pitchFamily="2" charset="0"/>
              </a:rPr>
              <a:t> </a:t>
            </a:r>
            <a:r>
              <a:rPr lang="bn-BD" sz="115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রক্ত</a:t>
            </a:r>
            <a:r>
              <a:rPr lang="bn-BD" sz="13800" dirty="0" smtClean="0">
                <a:solidFill>
                  <a:srgbClr val="FF000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87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287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3" name="Picture 2" descr="3d-gif-animation-free-blog....-beating-heart-doctor-cardiologist-heart-surgeon-.gif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-228600"/>
            <a:ext cx="3352800" cy="6544019"/>
          </a:xfrm>
          <a:prstGeom prst="rect">
            <a:avLst/>
          </a:prstGeom>
        </p:spPr>
      </p:pic>
      <p:pic>
        <p:nvPicPr>
          <p:cNvPr id="4" name="Picture 3" descr="tumblr_ln7ykk7orr1qa3wpyo1_500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2399" y="990600"/>
            <a:ext cx="5010091" cy="41148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circluation-animation_default.gif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" y="152400"/>
            <a:ext cx="2895600" cy="4953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38200" y="5029200"/>
            <a:ext cx="4114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একক কাজ 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219200" y="5562600"/>
            <a:ext cx="5105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latin typeface="NikoshBAN" pitchFamily="2" charset="0"/>
                <a:cs typeface="NikoshBAN" pitchFamily="2" charset="0"/>
              </a:rPr>
              <a:t>রক্ত কী ? </a:t>
            </a:r>
            <a:endParaRPr lang="en-US" sz="6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5" name="Picture 4" descr="blood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67200" y="381000"/>
            <a:ext cx="4695825" cy="4495800"/>
          </a:xfrm>
          <a:prstGeom prst="rect">
            <a:avLst/>
          </a:prstGeom>
        </p:spPr>
      </p:pic>
      <p:sp>
        <p:nvSpPr>
          <p:cNvPr id="6" name="5-Point Star 5"/>
          <p:cNvSpPr/>
          <p:nvPr/>
        </p:nvSpPr>
        <p:spPr>
          <a:xfrm flipH="1" flipV="1">
            <a:off x="457200" y="5257800"/>
            <a:ext cx="381000" cy="304799"/>
          </a:xfrm>
          <a:prstGeom prst="star5">
            <a:avLst/>
          </a:prstGeom>
          <a:solidFill>
            <a:srgbClr val="FFFF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Right Arrow 6"/>
          <p:cNvSpPr/>
          <p:nvPr/>
        </p:nvSpPr>
        <p:spPr>
          <a:xfrm>
            <a:off x="2971800" y="5257800"/>
            <a:ext cx="902208" cy="228600"/>
          </a:xfrm>
          <a:prstGeom prst="rightArrow">
            <a:avLst/>
          </a:prstGeom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rbc2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8600" y="609600"/>
            <a:ext cx="2133600" cy="1600200"/>
          </a:xfrm>
          <a:prstGeom prst="rect">
            <a:avLst/>
          </a:prstGeom>
        </p:spPr>
      </p:pic>
      <p:pic>
        <p:nvPicPr>
          <p:cNvPr id="3" name="Picture 2" descr="wbc2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0" y="2819400"/>
            <a:ext cx="2057400" cy="168332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6200" y="2111514"/>
            <a:ext cx="2133600" cy="70788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rgbClr val="002060"/>
                </a:solidFill>
                <a:latin typeface="NikoshBAN" pitchFamily="2" charset="0"/>
                <a:cs typeface="NikoshBAN" pitchFamily="2" charset="0"/>
              </a:rPr>
              <a:t>লোহিত রক্ত কণিকা </a:t>
            </a:r>
            <a:endParaRPr lang="en-US" sz="4000" dirty="0">
              <a:solidFill>
                <a:srgbClr val="002060"/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4800" y="4338935"/>
            <a:ext cx="1905000" cy="461665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dirty="0" smtClean="0">
                <a:solidFill>
                  <a:schemeClr val="tx1">
                    <a:lumMod val="85000"/>
                    <a:lumOff val="15000"/>
                  </a:schemeClr>
                </a:solidFill>
                <a:latin typeface="NikoshBAN" pitchFamily="2" charset="0"/>
                <a:cs typeface="NikoshBAN" pitchFamily="2" charset="0"/>
              </a:rPr>
              <a:t>শ্বেত রক্ত কণিকা </a:t>
            </a:r>
            <a:endParaRPr lang="en-US" sz="2400" dirty="0">
              <a:solidFill>
                <a:schemeClr val="tx1">
                  <a:lumMod val="85000"/>
                  <a:lumOff val="15000"/>
                </a:schemeClr>
              </a:solidFill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33400" y="6172200"/>
            <a:ext cx="1371600" cy="646331"/>
          </a:xfrm>
          <a:prstGeom prst="rect">
            <a:avLst/>
          </a:prstGeom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24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24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অনুচক্রিকা</a:t>
            </a:r>
            <a:r>
              <a:rPr lang="bn-BD" sz="3600" dirty="0" smtClean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bn-BD" sz="36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 </a:t>
            </a:r>
          </a:p>
        </p:txBody>
      </p:sp>
      <p:sp>
        <p:nvSpPr>
          <p:cNvPr id="9" name="TextBox 8"/>
          <p:cNvSpPr txBox="1"/>
          <p:nvPr/>
        </p:nvSpPr>
        <p:spPr>
          <a:xfrm flipH="1">
            <a:off x="10027918" y="6400801"/>
            <a:ext cx="4571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200400" y="2895600"/>
            <a:ext cx="5715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0" y="0"/>
            <a:ext cx="92964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u="sng" dirty="0" smtClean="0">
                <a:latin typeface="NikoshBAN" pitchFamily="2" charset="0"/>
                <a:cs typeface="NikoshBAN" pitchFamily="2" charset="0"/>
              </a:rPr>
              <a:t>জোড়ায় কাজঃ</a:t>
            </a:r>
            <a:r>
              <a:rPr lang="bn-BD" sz="3200" u="sng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রক্তের কণিকাগুলোর বৈশিষ্ট্য লিখ 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3048000" y="914400"/>
            <a:ext cx="5257800" cy="1323439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u="sng" dirty="0" smtClean="0">
                <a:latin typeface="NikoshBAN" pitchFamily="2" charset="0"/>
                <a:cs typeface="NikoshBAN" pitchFamily="2" charset="0"/>
              </a:rPr>
              <a:t>লোহিত রক্ত কণিকার বৈশিষ্ট্যঃ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১।এসব রক্তকণিকা হিমোগ্লোবিনযুক্ত।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২।এই কণিকা নিউক্লিয়াসযুক্ত ও ডিম্বাকার ।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৩।লাল বর্নের হয়। 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048000" y="2743200"/>
            <a:ext cx="5334000" cy="1323439"/>
          </a:xfrm>
          <a:prstGeom prst="rect">
            <a:avLst/>
          </a:prstGeom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000" u="sng" dirty="0" smtClean="0">
                <a:latin typeface="NikoshBAN" pitchFamily="2" charset="0"/>
                <a:cs typeface="NikoshBAN" pitchFamily="2" charset="0"/>
              </a:rPr>
              <a:t>শ্বেত রক্ত কণিকার  বৈশিষ্ট্যঃ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১।কোন নির্দিষ্ট আকৃতি নেই। 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২।এসব কণিকার সইটোপ্লাজম দানাদার অথবা দানাবিহীন।</a:t>
            </a:r>
          </a:p>
          <a:p>
            <a:r>
              <a:rPr lang="bn-BD" sz="2000" dirty="0" smtClean="0">
                <a:latin typeface="NikoshBAN" pitchFamily="2" charset="0"/>
                <a:cs typeface="NikoshBAN" pitchFamily="2" charset="0"/>
              </a:rPr>
              <a:t>৩।নিউক্লিয়াসযুক্ত।</a:t>
            </a:r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2971800" y="5029200"/>
            <a:ext cx="5334000" cy="1508105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r>
              <a:rPr lang="bn-BD" sz="2400" u="sng" dirty="0" smtClean="0">
                <a:latin typeface="NikoshBAN" pitchFamily="2" charset="0"/>
                <a:cs typeface="NikoshBAN" pitchFamily="2" charset="0"/>
              </a:rPr>
              <a:t>অনুচক্রিকার বৈশিষ্ট্যঃ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১।মাকু আকৃতির রক্তকণিকা।</a:t>
            </a:r>
          </a:p>
          <a:p>
            <a:r>
              <a:rPr lang="bn-BD" sz="2400" dirty="0" smtClean="0">
                <a:latin typeface="NikoshBAN" pitchFamily="2" charset="0"/>
                <a:cs typeface="NikoshBAN" pitchFamily="2" charset="0"/>
              </a:rPr>
              <a:t>২।স্ত্যন্যপায়ী প্রানিদের অনুচক্রিকায় নিউক্লিয়াস থাকেনা।</a:t>
            </a:r>
          </a:p>
          <a:p>
            <a:endParaRPr lang="en-US" sz="2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7" name="Picture 16" descr="thrombocyte1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4724400"/>
            <a:ext cx="2209800" cy="162064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0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3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 animBg="1"/>
      <p:bldP spid="19" grpId="0"/>
      <p:bldP spid="23" grpId="0" animBg="1"/>
      <p:bldP spid="24" grpId="0" animBg="1"/>
      <p:bldP spid="2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bc3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69000" y="609600"/>
            <a:ext cx="2946400" cy="2209800"/>
          </a:xfrm>
          <a:prstGeom prst="rect">
            <a:avLst/>
          </a:prstGeom>
        </p:spPr>
      </p:pic>
      <p:pic>
        <p:nvPicPr>
          <p:cNvPr id="5" name="Picture 4" descr="wbc3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48000" y="609600"/>
            <a:ext cx="2689546" cy="224409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33400" y="2819400"/>
            <a:ext cx="19812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চিত্র -ক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3048000" y="2895600"/>
            <a:ext cx="24384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itchFamily="2" charset="0"/>
                <a:cs typeface="NikoshBAN" pitchFamily="2" charset="0"/>
              </a:rPr>
              <a:t>     চিত্র -খ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24600" y="2971800"/>
            <a:ext cx="2438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itchFamily="2" charset="0"/>
                <a:cs typeface="NikoshBAN" pitchFamily="2" charset="0"/>
              </a:rPr>
              <a:t>চিত্র –গ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838200" y="4191000"/>
            <a:ext cx="6400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457200" y="4953000"/>
            <a:ext cx="83820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 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জীব 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দেহে 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চিত্র </a:t>
            </a:r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ক , খ এবং গ এর গুরত্ব লিখ </a:t>
            </a:r>
            <a:r>
              <a:rPr lang="bn-BD" sz="4800" dirty="0" smtClean="0">
                <a:solidFill>
                  <a:srgbClr val="0070C0"/>
                </a:solidFill>
              </a:rPr>
              <a:t>।</a:t>
            </a:r>
            <a:endParaRPr lang="en-US" sz="4800" dirty="0">
              <a:solidFill>
                <a:srgbClr val="0070C0"/>
              </a:solidFill>
            </a:endParaRPr>
          </a:p>
        </p:txBody>
      </p:sp>
      <p:sp>
        <p:nvSpPr>
          <p:cNvPr id="12" name="Right Arrow 11"/>
          <p:cNvSpPr/>
          <p:nvPr/>
        </p:nvSpPr>
        <p:spPr>
          <a:xfrm>
            <a:off x="3276600" y="4495800"/>
            <a:ext cx="762000" cy="45719"/>
          </a:xfrm>
          <a:prstGeom prst="rightArrow">
            <a:avLst/>
          </a:prstGeom>
          <a:ln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5-Point Star 12"/>
          <p:cNvSpPr/>
          <p:nvPr/>
        </p:nvSpPr>
        <p:spPr>
          <a:xfrm>
            <a:off x="533400" y="4343400"/>
            <a:ext cx="3048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4" name="Picture 13" descr="thrombocyte3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8600" y="609600"/>
            <a:ext cx="2667000" cy="21526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7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6" presetClass="entr" presetSubtype="2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4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5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9" grpId="0"/>
      <p:bldP spid="11" grpId="0"/>
      <p:bldP spid="12" grpId="0" animBg="1"/>
      <p:bldP spid="13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38200" y="762000"/>
            <a:ext cx="6705600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মূল্যায়নঃ</a:t>
            </a:r>
          </a:p>
          <a:p>
            <a:endParaRPr lang="bn-BD" sz="6600" dirty="0" smtClean="0">
              <a:solidFill>
                <a:srgbClr val="7030A0"/>
              </a:solidFill>
              <a:latin typeface="NikoshBAN" pitchFamily="2" charset="0"/>
              <a:cs typeface="NikoshBAN" pitchFamily="2" charset="0"/>
            </a:endParaRPr>
          </a:p>
          <a:p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9600" y="1905000"/>
            <a:ext cx="77724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১।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টিকটিকির রক্ত সাদা কেন ?</a:t>
            </a:r>
          </a:p>
          <a:p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২।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রক্তে অনুচক্রিকা কমে গেলে কি হবে?</a:t>
            </a:r>
          </a:p>
          <a:p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৩।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রক্তে শ্বেতকণিকা বেড়ে গেলে কি হতে</a:t>
            </a:r>
          </a:p>
          <a:p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পারে?</a:t>
            </a:r>
            <a:endParaRPr lang="en-US" sz="4800" dirty="0" smtClean="0">
              <a:latin typeface="NikoshBAN" pitchFamily="2" charset="0"/>
              <a:cs typeface="NikoshBAN" pitchFamily="2" charset="0"/>
            </a:endParaRPr>
          </a:p>
          <a:p>
            <a:r>
              <a:rPr lang="bn-BD" sz="4800" dirty="0" smtClean="0">
                <a:solidFill>
                  <a:srgbClr val="0070C0"/>
                </a:solidFill>
                <a:latin typeface="NikoshBAN" pitchFamily="2" charset="0"/>
                <a:cs typeface="NikoshBAN" pitchFamily="2" charset="0"/>
              </a:rPr>
              <a:t>৪।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 রক্ত কোন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জা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য়গা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থেকে কোথায় প্রবাহিত হয়?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0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1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28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3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04800" y="1447800"/>
            <a:ext cx="8534400" cy="452431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     </a:t>
            </a:r>
            <a:r>
              <a:rPr lang="bn-BD" sz="7200" dirty="0" smtClean="0">
                <a:solidFill>
                  <a:srgbClr val="7030A0"/>
                </a:solidFill>
                <a:latin typeface="NikoshBAN" pitchFamily="2" charset="0"/>
                <a:cs typeface="NikoshBAN" pitchFamily="2" charset="0"/>
              </a:rPr>
              <a:t>বাড়ির কাজ -</a:t>
            </a:r>
            <a:endParaRPr lang="bn-BD" dirty="0" smtClean="0">
              <a:latin typeface="NikoshBAN" pitchFamily="2" charset="0"/>
              <a:cs typeface="NikoshBAN" pitchFamily="2" charset="0"/>
            </a:endParaRPr>
          </a:p>
          <a:p>
            <a:endParaRPr lang="bn-BD" sz="7200" dirty="0" smtClean="0">
              <a:latin typeface="NikoshBAN" pitchFamily="2" charset="0"/>
              <a:cs typeface="NikoshBAN" pitchFamily="2" charset="0"/>
            </a:endParaRP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রক্তের কোন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কণিকাটির অভাবে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বিভিন্ন রোগ </a:t>
            </a:r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</a:t>
            </a:r>
          </a:p>
          <a:p>
            <a:r>
              <a:rPr lang="en-US" sz="4800" dirty="0" smtClean="0">
                <a:latin typeface="NikoshBAN" pitchFamily="2" charset="0"/>
                <a:cs typeface="NikoshBAN" pitchFamily="2" charset="0"/>
              </a:rPr>
              <a:t>  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সৃষ্টি হতে পারে তা বিশ্লেষণ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কর </a:t>
            </a:r>
            <a:r>
              <a:rPr lang="bn-BD" sz="4800" dirty="0" smtClean="0">
                <a:latin typeface="NikoshBAN" pitchFamily="2" charset="0"/>
                <a:cs typeface="NikoshBAN" pitchFamily="2" charset="0"/>
              </a:rPr>
              <a:t>। </a:t>
            </a:r>
            <a:endParaRPr lang="en-US" sz="48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2381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" y="304800"/>
            <a:ext cx="7848600" cy="6096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828800" y="2209800"/>
            <a:ext cx="6172200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16600" dirty="0" smtClean="0">
                <a:solidFill>
                  <a:srgbClr val="FFFF00"/>
                </a:solidFill>
                <a:latin typeface="NikoshBAN" pitchFamily="2" charset="0"/>
                <a:cs typeface="NikoshBAN" pitchFamily="2" charset="0"/>
              </a:rPr>
              <a:t>ধন্যবাদ</a:t>
            </a:r>
            <a:r>
              <a:rPr lang="bn-BD" sz="16600" dirty="0" smtClean="0">
                <a:latin typeface="NikoshBAN" pitchFamily="2" charset="0"/>
                <a:cs typeface="NikoshBAN" pitchFamily="2" charset="0"/>
              </a:rPr>
              <a:t> </a:t>
            </a:r>
            <a:endParaRPr lang="en-US" sz="16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2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3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_rels/them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theme/_rels/them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6.jpeg"/></Relationships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Foundry">
  <a:themeElements>
    <a:clrScheme name="Foundry">
      <a:dk1>
        <a:sysClr val="windowText" lastClr="000000"/>
      </a:dk1>
      <a:lt1>
        <a:sysClr val="window" lastClr="FFFFFF"/>
      </a:lt1>
      <a:dk2>
        <a:srgbClr val="676A55"/>
      </a:dk2>
      <a:lt2>
        <a:srgbClr val="EAEBDE"/>
      </a:lt2>
      <a:accent1>
        <a:srgbClr val="72A376"/>
      </a:accent1>
      <a:accent2>
        <a:srgbClr val="B0CCB0"/>
      </a:accent2>
      <a:accent3>
        <a:srgbClr val="A8CDD7"/>
      </a:accent3>
      <a:accent4>
        <a:srgbClr val="C0BEAF"/>
      </a:accent4>
      <a:accent5>
        <a:srgbClr val="CEC597"/>
      </a:accent5>
      <a:accent6>
        <a:srgbClr val="E8B7B7"/>
      </a:accent6>
      <a:hlink>
        <a:srgbClr val="DB5353"/>
      </a:hlink>
      <a:folHlink>
        <a:srgbClr val="903638"/>
      </a:folHlink>
    </a:clrScheme>
    <a:fontScheme name="Foundry">
      <a:maj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微軟正黑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Rockwell"/>
        <a:ea typeface=""/>
        <a:cs typeface=""/>
        <a:font script="Grek" typeface="Cambria"/>
        <a:font script="Cyrl" typeface="Cambria"/>
        <a:font script="Jpan" typeface="HG明朝B"/>
        <a:font script="Hang" typeface="바탕"/>
        <a:font script="Hans" typeface="方正姚体"/>
        <a:font script="Hant" typeface="標楷體"/>
        <a:font script="Arab" typeface="Times New Roman"/>
        <a:font script="Hebr" typeface="David"/>
        <a:font script="Thai" typeface="Jasmine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oundry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80000"/>
              </a:schemeClr>
            </a:gs>
            <a:gs pos="62000">
              <a:schemeClr val="phClr">
                <a:tint val="30000"/>
                <a:satMod val="180000"/>
              </a:schemeClr>
            </a:gs>
            <a:gs pos="100000">
              <a:schemeClr val="phClr">
                <a:tint val="22000"/>
                <a:satMod val="18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58000"/>
                <a:satMod val="150000"/>
              </a:schemeClr>
            </a:gs>
            <a:gs pos="72000">
              <a:schemeClr val="phClr">
                <a:tint val="90000"/>
                <a:satMod val="135000"/>
              </a:schemeClr>
            </a:gs>
            <a:gs pos="100000">
              <a:schemeClr val="phClr">
                <a:tint val="8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80000"/>
            </a:schemeClr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43137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000000"/>
            </a:lightRig>
          </a:scene3d>
          <a:sp3d prstMaterial="matte">
            <a:bevelT w="63500" h="63500" prst="coolSlan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5000"/>
                <a:satMod val="400000"/>
              </a:schemeClr>
            </a:gs>
            <a:gs pos="20000">
              <a:schemeClr val="phClr">
                <a:tint val="80000"/>
                <a:satMod val="355000"/>
              </a:schemeClr>
            </a:gs>
            <a:gs pos="100000">
              <a:schemeClr val="phClr">
                <a:tint val="95000"/>
                <a:shade val="55000"/>
                <a:satMod val="355000"/>
              </a:schemeClr>
            </a:gs>
          </a:gsLst>
          <a:path path="circle">
            <a:fillToRect l="67500" t="35000" r="32500" b="65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0"/>
                <a:satMod val="120000"/>
              </a:schemeClr>
              <a:schemeClr val="phClr">
                <a:tint val="70000"/>
                <a:satMod val="250000"/>
              </a:schemeClr>
            </a:duotone>
          </a:blip>
          <a:tile tx="0" ty="0" sx="50000" sy="50000" flip="none" algn="t"/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Paper">
  <a:themeElements>
    <a:clrScheme name="Paper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Paper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Paper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chnic">
  <a:themeElements>
    <a:clrScheme name="Technic">
      <a:dk1>
        <a:sysClr val="windowText" lastClr="000000"/>
      </a:dk1>
      <a:lt1>
        <a:sysClr val="window" lastClr="FFFFFF"/>
      </a:lt1>
      <a:dk2>
        <a:srgbClr val="3B3B3B"/>
      </a:dk2>
      <a:lt2>
        <a:srgbClr val="D4D2D0"/>
      </a:lt2>
      <a:accent1>
        <a:srgbClr val="6EA0B0"/>
      </a:accent1>
      <a:accent2>
        <a:srgbClr val="CCAF0A"/>
      </a:accent2>
      <a:accent3>
        <a:srgbClr val="8D89A4"/>
      </a:accent3>
      <a:accent4>
        <a:srgbClr val="748560"/>
      </a:accent4>
      <a:accent5>
        <a:srgbClr val="9E9273"/>
      </a:accent5>
      <a:accent6>
        <a:srgbClr val="7E848D"/>
      </a:accent6>
      <a:hlink>
        <a:srgbClr val="00C8C3"/>
      </a:hlink>
      <a:folHlink>
        <a:srgbClr val="A116E0"/>
      </a:folHlink>
    </a:clrScheme>
    <a:fontScheme name="Technic">
      <a:majorFont>
        <a:latin typeface="Franklin Gothic Book"/>
        <a:ea typeface=""/>
        <a:cs typeface=""/>
        <a:font script="Jpan" typeface="ＭＳ Ｐゴシック"/>
        <a:font script="Hang" typeface="HY견고딕"/>
        <a:font script="Hans" typeface="宋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HGｺﾞｼｯｸM"/>
        <a:font script="Hang" typeface="HY중고딕"/>
        <a:font script="Hans" typeface="黑体"/>
        <a:font script="Hant" typeface="微軟正黑體"/>
        <a:font script="Arab" typeface="Tahoma"/>
        <a:font script="Hebr" typeface="Levenim MT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Technic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</a:schemeClr>
            </a:gs>
            <a:gs pos="68000">
              <a:schemeClr val="phClr">
                <a:tint val="77000"/>
              </a:schemeClr>
            </a:gs>
            <a:gs pos="81000">
              <a:schemeClr val="phClr">
                <a:tint val="79000"/>
              </a:schemeClr>
            </a:gs>
            <a:gs pos="86000">
              <a:schemeClr val="phClr">
                <a:tint val="73000"/>
              </a:schemeClr>
            </a:gs>
            <a:gs pos="100000">
              <a:schemeClr val="phClr">
                <a:tint val="3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3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shade val="57000"/>
                <a:satMod val="120000"/>
              </a:schemeClr>
            </a:gs>
            <a:gs pos="80000">
              <a:schemeClr val="phClr">
                <a:shade val="56000"/>
                <a:satMod val="145000"/>
              </a:schemeClr>
            </a:gs>
            <a:gs pos="88000">
              <a:schemeClr val="phClr">
                <a:shade val="63000"/>
                <a:satMod val="160000"/>
              </a:schemeClr>
            </a:gs>
            <a:gs pos="100000">
              <a:schemeClr val="phClr">
                <a:tint val="99555"/>
                <a:satMod val="155000"/>
              </a:schemeClr>
            </a:gs>
          </a:gsLst>
          <a:lin ang="5400000" scaled="1"/>
        </a:gradFill>
      </a:fillStyleLst>
      <a:lnStyleLst>
        <a:ln w="9525" cap="flat" cmpd="sng" algn="ctr">
          <a:solidFill>
            <a:schemeClr val="phClr">
              <a:shade val="60000"/>
              <a:satMod val="300000"/>
            </a:schemeClr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glow rad="635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00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</a:effectStyle>
        <a:effectStyle>
          <a:effectLst>
            <a:glow rad="76200">
              <a:schemeClr val="phClr">
                <a:tint val="30000"/>
                <a:shade val="95000"/>
                <a:satMod val="300000"/>
                <a:alpha val="50000"/>
              </a:schemeClr>
            </a:glow>
          </a:effectLst>
          <a:scene3d>
            <a:camera prst="orthographicFront" fov="0">
              <a:rot lat="0" lon="0" rev="0"/>
            </a:camera>
            <a:lightRig rig="harsh" dir="t">
              <a:rot lat="6000000" lon="6000000" rev="0"/>
            </a:lightRig>
          </a:scene3d>
          <a:sp3d contourW="10000" prstMaterial="metal">
            <a:bevelT w="20000" h="9000" prst="softRound"/>
            <a:contourClr>
              <a:schemeClr val="phClr">
                <a:shade val="30000"/>
                <a:satMod val="2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50000"/>
              </a:schemeClr>
            </a:gs>
            <a:gs pos="30000">
              <a:schemeClr val="phClr">
                <a:shade val="60000"/>
                <a:satMod val="150000"/>
              </a:schemeClr>
            </a:gs>
            <a:gs pos="100000">
              <a:schemeClr val="phClr">
                <a:tint val="83000"/>
                <a:satMod val="200000"/>
              </a:schemeClr>
            </a:gs>
          </a:gsLst>
          <a:lin ang="13000000" scaled="0"/>
        </a:gra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60000" t="50000" r="4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Trek">
  <a:themeElements>
    <a:clrScheme name="Trek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Trek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Trek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473</TotalTime>
  <Words>230</Words>
  <Application>Microsoft Office PowerPoint</Application>
  <PresentationFormat>On-screen Show (4:3)</PresentationFormat>
  <Paragraphs>52</Paragraphs>
  <Slides>12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6</vt:i4>
      </vt:variant>
      <vt:variant>
        <vt:lpstr>Slide Titles</vt:lpstr>
      </vt:variant>
      <vt:variant>
        <vt:i4>12</vt:i4>
      </vt:variant>
    </vt:vector>
  </HeadingPairs>
  <TitlesOfParts>
    <vt:vector size="18" baseType="lpstr">
      <vt:lpstr>Office Theme</vt:lpstr>
      <vt:lpstr>Foundry</vt:lpstr>
      <vt:lpstr>Paper</vt:lpstr>
      <vt:lpstr>Technic</vt:lpstr>
      <vt:lpstr>Trek</vt:lpstr>
      <vt:lpstr>Flow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স্বাগত</dc:title>
  <dc:creator/>
  <cp:lastModifiedBy>Valued Acer Customer</cp:lastModifiedBy>
  <cp:revision>266</cp:revision>
  <dcterms:created xsi:type="dcterms:W3CDTF">2006-08-16T00:00:00Z</dcterms:created>
  <dcterms:modified xsi:type="dcterms:W3CDTF">2013-03-10T06:02:47Z</dcterms:modified>
</cp:coreProperties>
</file>